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8F7E4-6AC0-F0CE-4D3D-B2FD047B2564}" v="123" dt="2025-11-27T13:43:2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1425-F66A-307A-F355-9465A834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Jason Fletcher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9C54-7F94-D727-BAC0-2DFA387F9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3454" cy="435133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Job Title:</a:t>
            </a:r>
          </a:p>
          <a:p>
            <a:pPr marL="0" indent="0">
              <a:buNone/>
            </a:pPr>
            <a:r>
              <a:rPr lang="en-GB" dirty="0"/>
              <a:t>KS4 Teaching Assistant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Hobbies and Interests:</a:t>
            </a:r>
          </a:p>
          <a:p>
            <a:pPr marL="0" indent="0">
              <a:buNone/>
            </a:pPr>
            <a:r>
              <a:rPr lang="en-GB" dirty="0"/>
              <a:t>Music and DIY</a:t>
            </a:r>
            <a:endParaRPr lang="en-US" dirty="0"/>
          </a:p>
          <a:p>
            <a:pPr marL="0" indent="0">
              <a:buNone/>
            </a:pPr>
            <a:r>
              <a:rPr lang="en-GB" b="1" dirty="0"/>
              <a:t>Best thing about working at Brookfield:</a:t>
            </a:r>
          </a:p>
          <a:p>
            <a:pPr marL="0" indent="0">
              <a:buNone/>
            </a:pPr>
            <a:r>
              <a:rPr lang="en-GB" dirty="0"/>
              <a:t>Working with great students and great staff</a:t>
            </a:r>
          </a:p>
        </p:txBody>
      </p:sp>
      <p:pic>
        <p:nvPicPr>
          <p:cNvPr id="5" name="Picture 4" descr="A cartoon of a person playing music&#10;&#10;AI-generated content may be incorrect.">
            <a:extLst>
              <a:ext uri="{FF2B5EF4-FFF2-40B4-BE49-F238E27FC236}">
                <a16:creationId xmlns:a16="http://schemas.microsoft.com/office/drawing/2014/main" id="{7E02FE2E-D745-C453-D70B-ED16A49CB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45" y="1822642"/>
            <a:ext cx="4373757" cy="43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et the Staff" id="{4C699E3D-B426-B547-847F-C9819957DD48}" vid="{2A2C8525-4EEB-E84D-8A4C-E57D96A315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29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Jason Fletcher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Johnson</dc:creator>
  <cp:lastModifiedBy>Daniel Johnson</cp:lastModifiedBy>
  <cp:revision>1</cp:revision>
  <dcterms:created xsi:type="dcterms:W3CDTF">2025-12-08T15:00:16Z</dcterms:created>
  <dcterms:modified xsi:type="dcterms:W3CDTF">2025-12-08T15:02:47Z</dcterms:modified>
</cp:coreProperties>
</file>